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0" r:id="rId5"/>
  </p:sldMasterIdLst>
  <p:notesMasterIdLst>
    <p:notesMasterId r:id="rId45"/>
  </p:notesMasterIdLst>
  <p:sldIdLst>
    <p:sldId id="332" r:id="rId6"/>
    <p:sldId id="333" r:id="rId7"/>
    <p:sldId id="331" r:id="rId8"/>
    <p:sldId id="335" r:id="rId9"/>
    <p:sldId id="336" r:id="rId10"/>
    <p:sldId id="343" r:id="rId11"/>
    <p:sldId id="344" r:id="rId12"/>
    <p:sldId id="337" r:id="rId13"/>
    <p:sldId id="338" r:id="rId14"/>
    <p:sldId id="345" r:id="rId15"/>
    <p:sldId id="346" r:id="rId16"/>
    <p:sldId id="347" r:id="rId17"/>
    <p:sldId id="313" r:id="rId18"/>
    <p:sldId id="364" r:id="rId19"/>
    <p:sldId id="365" r:id="rId20"/>
    <p:sldId id="316" r:id="rId21"/>
    <p:sldId id="317" r:id="rId22"/>
    <p:sldId id="310" r:id="rId23"/>
    <p:sldId id="327" r:id="rId24"/>
    <p:sldId id="319" r:id="rId25"/>
    <p:sldId id="320" r:id="rId26"/>
    <p:sldId id="353" r:id="rId27"/>
    <p:sldId id="354" r:id="rId28"/>
    <p:sldId id="355" r:id="rId29"/>
    <p:sldId id="356" r:id="rId30"/>
    <p:sldId id="323" r:id="rId31"/>
    <p:sldId id="363" r:id="rId32"/>
    <p:sldId id="311" r:id="rId33"/>
    <p:sldId id="312" r:id="rId34"/>
    <p:sldId id="357" r:id="rId35"/>
    <p:sldId id="358" r:id="rId36"/>
    <p:sldId id="360" r:id="rId37"/>
    <p:sldId id="361" r:id="rId38"/>
    <p:sldId id="359" r:id="rId39"/>
    <p:sldId id="362" r:id="rId40"/>
    <p:sldId id="348" r:id="rId41"/>
    <p:sldId id="349" r:id="rId42"/>
    <p:sldId id="350" r:id="rId43"/>
    <p:sldId id="35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F15574"/>
    <a:srgbClr val="E9C46A"/>
    <a:srgbClr val="97EFD3"/>
    <a:srgbClr val="F4EBE8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1" autoAdjust="0"/>
    <p:restoredTop sz="94899" autoAdjust="0"/>
  </p:normalViewPr>
  <p:slideViewPr>
    <p:cSldViewPr snapToGrid="0" snapToObjects="1" showGuides="1">
      <p:cViewPr varScale="1">
        <p:scale>
          <a:sx n="85" d="100"/>
          <a:sy n="85" d="100"/>
        </p:scale>
        <p:origin x="754" y="6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slide" Target="../slides/slide4.xml"/><Relationship Id="rId1" Type="http://schemas.openxmlformats.org/officeDocument/2006/relationships/slide" Target="../slides/slide3.xml"/><Relationship Id="rId6" Type="http://schemas.openxmlformats.org/officeDocument/2006/relationships/slide" Target="../slides/slide21.xml"/><Relationship Id="rId5" Type="http://schemas.openxmlformats.org/officeDocument/2006/relationships/slide" Target="../slides/slide12.xml"/><Relationship Id="rId4" Type="http://schemas.openxmlformats.org/officeDocument/2006/relationships/slide" Target="../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28F094-032F-42EF-ADBE-C63200CF25A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926CAD-035B-435D-B172-A02D3C90FBE7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Introduction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59704CDD-4151-4EF5-BEEF-2412513BC84E}" type="parTrans" cxnId="{67201EAF-0095-4752-B1C5-E0E9990A7B2B}">
      <dgm:prSet/>
      <dgm:spPr/>
      <dgm:t>
        <a:bodyPr/>
        <a:lstStyle/>
        <a:p>
          <a:endParaRPr lang="en-IN"/>
        </a:p>
      </dgm:t>
    </dgm:pt>
    <dgm:pt modelId="{E67A1F71-C22A-4380-A5D3-956BEC733FF2}" type="sibTrans" cxnId="{67201EAF-0095-4752-B1C5-E0E9990A7B2B}">
      <dgm:prSet/>
      <dgm:spPr/>
      <dgm:t>
        <a:bodyPr/>
        <a:lstStyle/>
        <a:p>
          <a:endParaRPr lang="en-IN"/>
        </a:p>
      </dgm:t>
    </dgm:pt>
    <dgm:pt modelId="{ACAB6DB2-68F3-4831-8EFB-9089C209F74A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Scope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57C88966-1785-40D9-ABB3-A31681E43215}" type="parTrans" cxnId="{7CF7208C-82DB-467A-ADCA-A500A169FBEE}">
      <dgm:prSet/>
      <dgm:spPr/>
      <dgm:t>
        <a:bodyPr/>
        <a:lstStyle/>
        <a:p>
          <a:endParaRPr lang="en-IN"/>
        </a:p>
      </dgm:t>
    </dgm:pt>
    <dgm:pt modelId="{20C9DD2B-4814-4164-958C-7BDD0642B5AA}" type="sibTrans" cxnId="{7CF7208C-82DB-467A-ADCA-A500A169FBEE}">
      <dgm:prSet/>
      <dgm:spPr/>
      <dgm:t>
        <a:bodyPr/>
        <a:lstStyle/>
        <a:p>
          <a:endParaRPr lang="en-IN"/>
        </a:p>
      </dgm:t>
    </dgm:pt>
    <dgm:pt modelId="{0F14D851-2702-42E9-AE27-0FC5B6C5AEB4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  <a:effectLst/>
              <a:latin typeface="Times New Roman" panose="02020603050405020304" pitchFamily="18" charset="0"/>
            </a:rPr>
            <a:t>3. </a:t>
          </a:r>
          <a:r>
            <a:rPr lang="en-US" dirty="0">
              <a:latin typeface="Times New Roman" pitchFamily="18" charset="0"/>
              <a:cs typeface="Times New Roman" pitchFamily="18" charset="0"/>
            </a:rPr>
            <a:t>Existing System 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245688C4-FEE5-4770-83E7-EB3954C8F847}" type="parTrans" cxnId="{77509093-A9D3-4E69-A4BC-86FD7113F069}">
      <dgm:prSet/>
      <dgm:spPr/>
      <dgm:t>
        <a:bodyPr/>
        <a:lstStyle/>
        <a:p>
          <a:endParaRPr lang="en-IN"/>
        </a:p>
      </dgm:t>
    </dgm:pt>
    <dgm:pt modelId="{83CA2088-AEB9-420C-A221-F934121F796B}" type="sibTrans" cxnId="{77509093-A9D3-4E69-A4BC-86FD7113F069}">
      <dgm:prSet/>
      <dgm:spPr/>
      <dgm:t>
        <a:bodyPr/>
        <a:lstStyle/>
        <a:p>
          <a:endParaRPr lang="en-IN"/>
        </a:p>
      </dgm:t>
    </dgm:pt>
    <dgm:pt modelId="{D780B8E8-2387-48F6-9BFF-E12D0C782E8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  <a:r>
            <a:rPr lang="en-IN" dirty="0">
              <a:latin typeface="Times New Roman" pitchFamily="18" charset="0"/>
              <a:cs typeface="Times New Roman" pitchFamily="18" charset="0"/>
            </a:rPr>
            <a:t>. Proposed System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E43F3913-FFC8-4C84-B489-7C4F38B06641}" type="parTrans" cxnId="{53C621AA-D0B1-4940-A41C-A42DD7515F23}">
      <dgm:prSet/>
      <dgm:spPr/>
      <dgm:t>
        <a:bodyPr/>
        <a:lstStyle/>
        <a:p>
          <a:endParaRPr lang="en-IN"/>
        </a:p>
      </dgm:t>
    </dgm:pt>
    <dgm:pt modelId="{1B8CAADF-5D6D-4B44-B70C-10E68807EA19}" type="sibTrans" cxnId="{53C621AA-D0B1-4940-A41C-A42DD7515F23}">
      <dgm:prSet/>
      <dgm:spPr/>
      <dgm:t>
        <a:bodyPr/>
        <a:lstStyle/>
        <a:p>
          <a:endParaRPr lang="en-IN"/>
        </a:p>
      </dgm:t>
    </dgm:pt>
    <dgm:pt modelId="{7132E438-4FC7-4EE0-A926-A0C272ABED9F}">
      <dgm:prSet phldrT="[Text]"/>
      <dgm:spPr/>
      <dgm:t>
        <a:bodyPr/>
        <a:lstStyle/>
        <a:p>
          <a:r>
            <a:rPr lang="en-IN" dirty="0">
              <a:latin typeface="Times New Roman" pitchFamily="18" charset="0"/>
              <a:cs typeface="Times New Roman" pitchFamily="18" charset="0"/>
            </a:rPr>
            <a:t>5. Technologies used in this project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36E42B71-86FD-4EBE-9ACF-82656B4A6FA5}" type="parTrans" cxnId="{967B26B5-5547-468F-AD5C-82BE1BD3EA95}">
      <dgm:prSet/>
      <dgm:spPr/>
      <dgm:t>
        <a:bodyPr/>
        <a:lstStyle/>
        <a:p>
          <a:endParaRPr lang="en-IN"/>
        </a:p>
      </dgm:t>
    </dgm:pt>
    <dgm:pt modelId="{235E804B-6C37-4B7E-9B28-F2D4A315C10F}" type="sibTrans" cxnId="{967B26B5-5547-468F-AD5C-82BE1BD3EA95}">
      <dgm:prSet/>
      <dgm:spPr/>
      <dgm:t>
        <a:bodyPr/>
        <a:lstStyle/>
        <a:p>
          <a:endParaRPr lang="en-IN"/>
        </a:p>
      </dgm:t>
    </dgm:pt>
    <dgm:pt modelId="{79CDFBC1-551F-4579-85DB-A6097EF8B0F5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Flow diagrams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478B2A8E-8BFC-434A-91A6-613954480FAB}" type="parTrans" cxnId="{2A3481B4-CB66-4E88-8294-CAD5280444EF}">
      <dgm:prSet/>
      <dgm:spPr/>
      <dgm:t>
        <a:bodyPr/>
        <a:lstStyle/>
        <a:p>
          <a:endParaRPr lang="en-IN"/>
        </a:p>
      </dgm:t>
    </dgm:pt>
    <dgm:pt modelId="{7AE78121-A7DE-41D0-8DE5-9AB2940983F8}" type="sibTrans" cxnId="{2A3481B4-CB66-4E88-8294-CAD5280444EF}">
      <dgm:prSet/>
      <dgm:spPr/>
      <dgm:t>
        <a:bodyPr/>
        <a:lstStyle/>
        <a:p>
          <a:endParaRPr lang="en-IN"/>
        </a:p>
      </dgm:t>
    </dgm:pt>
    <dgm:pt modelId="{71C9C1CB-1D05-4D59-9829-25D205C62D13}">
      <dgm:prSet phldrT="[Text]"/>
      <dgm:spPr/>
      <dgm:t>
        <a:bodyPr/>
        <a:lstStyle/>
        <a:p>
          <a:r>
            <a:rPr lang="en-IN" dirty="0">
              <a:latin typeface="Times New Roman" pitchFamily="18" charset="0"/>
              <a:cs typeface="Times New Roman" pitchFamily="18" charset="0"/>
            </a:rPr>
            <a:t>7. ANGULAR APPLICATION ARCHITECTURE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281E576A-3D8B-4E47-86EE-B643D26B08D2}" type="parTrans" cxnId="{032AC495-3787-4839-9441-2DC802537236}">
      <dgm:prSet/>
      <dgm:spPr/>
      <dgm:t>
        <a:bodyPr/>
        <a:lstStyle/>
        <a:p>
          <a:endParaRPr lang="en-IN"/>
        </a:p>
      </dgm:t>
    </dgm:pt>
    <dgm:pt modelId="{6A032398-5411-4B0C-8E6E-04F6DDA8CDEC}" type="sibTrans" cxnId="{032AC495-3787-4839-9441-2DC802537236}">
      <dgm:prSet/>
      <dgm:spPr/>
      <dgm:t>
        <a:bodyPr/>
        <a:lstStyle/>
        <a:p>
          <a:endParaRPr lang="en-IN"/>
        </a:p>
      </dgm:t>
    </dgm:pt>
    <dgm:pt modelId="{4569B42E-D6EF-422E-86F2-CC198DEA6ECA}">
      <dgm:prSet phldrT="[Text]"/>
      <dgm:spPr/>
      <dgm:t>
        <a:bodyPr/>
        <a:lstStyle/>
        <a:p>
          <a:r>
            <a:rPr lang="en-IN" dirty="0">
              <a:latin typeface="Times New Roman" pitchFamily="18" charset="0"/>
              <a:cs typeface="Times New Roman" pitchFamily="18" charset="0"/>
            </a:rPr>
            <a:t>8. SPRING BOOT APPLICATION ARCHITECTURE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62A0687C-826B-44EE-99AF-924C20211A5E}" type="parTrans" cxnId="{F03A3802-A516-4D65-ADE0-5404F7E8F4A4}">
      <dgm:prSet/>
      <dgm:spPr/>
      <dgm:t>
        <a:bodyPr/>
        <a:lstStyle/>
        <a:p>
          <a:endParaRPr lang="en-IN"/>
        </a:p>
      </dgm:t>
    </dgm:pt>
    <dgm:pt modelId="{F83F7BAF-D119-4720-8B0D-589AA080683F}" type="sibTrans" cxnId="{F03A3802-A516-4D65-ADE0-5404F7E8F4A4}">
      <dgm:prSet/>
      <dgm:spPr/>
      <dgm:t>
        <a:bodyPr/>
        <a:lstStyle/>
        <a:p>
          <a:endParaRPr lang="en-IN"/>
        </a:p>
      </dgm:t>
    </dgm:pt>
    <dgm:pt modelId="{6B98AB15-0431-4D0A-9FFF-B331D4E952A7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9. Application Interfaces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005CC50A-A13D-431D-ACB8-BBA8A87EB87C}" type="parTrans" cxnId="{90C8D70F-80C5-45A8-B535-796432B472CB}">
      <dgm:prSet/>
      <dgm:spPr/>
      <dgm:t>
        <a:bodyPr/>
        <a:lstStyle/>
        <a:p>
          <a:endParaRPr lang="en-IN"/>
        </a:p>
      </dgm:t>
    </dgm:pt>
    <dgm:pt modelId="{9D0CB779-DCAC-44C9-A2A1-F017C3518AA4}" type="sibTrans" cxnId="{90C8D70F-80C5-45A8-B535-796432B472CB}">
      <dgm:prSet/>
      <dgm:spPr/>
      <dgm:t>
        <a:bodyPr/>
        <a:lstStyle/>
        <a:p>
          <a:endParaRPr lang="en-IN"/>
        </a:p>
      </dgm:t>
    </dgm:pt>
    <dgm:pt modelId="{C2F3BE6E-F543-4AB1-A160-6873E1D08273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10.Advantages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74BD3746-4F68-4B2B-B90A-C4B63334A6FC}" type="parTrans" cxnId="{78CF3B08-0102-4C91-AA57-3EE7A67AEBC2}">
      <dgm:prSet/>
      <dgm:spPr/>
      <dgm:t>
        <a:bodyPr/>
        <a:lstStyle/>
        <a:p>
          <a:endParaRPr lang="en-IN"/>
        </a:p>
      </dgm:t>
    </dgm:pt>
    <dgm:pt modelId="{8155D1DB-480C-49E9-B1C9-948256D0887B}" type="sibTrans" cxnId="{78CF3B08-0102-4C91-AA57-3EE7A67AEBC2}">
      <dgm:prSet/>
      <dgm:spPr/>
      <dgm:t>
        <a:bodyPr/>
        <a:lstStyle/>
        <a:p>
          <a:endParaRPr lang="en-IN"/>
        </a:p>
      </dgm:t>
    </dgm:pt>
    <dgm:pt modelId="{8D30FA12-7331-4611-AEF3-62E74D9D72FB}">
      <dgm:prSet phldrT="[Text]"/>
      <dgm:spPr/>
      <dgm:t>
        <a:bodyPr/>
        <a:lstStyle/>
        <a:p>
          <a:r>
            <a: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11. Disadvantages</a:t>
          </a:r>
          <a:endParaRPr lang="en-IN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C2D71881-8E36-4B8C-A2B3-28D2F05C49EE}" type="parTrans" cxnId="{C93C2ED4-A551-4D6A-A9C0-9D707AD69775}">
      <dgm:prSet/>
      <dgm:spPr/>
      <dgm:t>
        <a:bodyPr/>
        <a:lstStyle/>
        <a:p>
          <a:endParaRPr lang="en-IN"/>
        </a:p>
      </dgm:t>
    </dgm:pt>
    <dgm:pt modelId="{6F629996-F05F-4A10-A680-6C181963CBA6}" type="sibTrans" cxnId="{C93C2ED4-A551-4D6A-A9C0-9D707AD69775}">
      <dgm:prSet/>
      <dgm:spPr/>
      <dgm:t>
        <a:bodyPr/>
        <a:lstStyle/>
        <a:p>
          <a:endParaRPr lang="en-IN"/>
        </a:p>
      </dgm:t>
    </dgm:pt>
    <dgm:pt modelId="{3BFD4E63-808F-4581-898D-4139F3709B8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12.</a:t>
          </a:r>
          <a:r>
            <a:rPr lang="en-US" baseline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 Conclusions</a:t>
          </a:r>
          <a:endParaRPr lang="en-IN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8C5A8D73-2928-449F-8B25-95E0B6542D50}" type="parTrans" cxnId="{1A2A7CF5-BE67-4B0B-9BFB-DE802F2F4936}">
      <dgm:prSet/>
      <dgm:spPr/>
      <dgm:t>
        <a:bodyPr/>
        <a:lstStyle/>
        <a:p>
          <a:endParaRPr lang="en-IN"/>
        </a:p>
      </dgm:t>
    </dgm:pt>
    <dgm:pt modelId="{4422D64C-ED08-4F1A-89C6-6419BFC2F31B}" type="sibTrans" cxnId="{1A2A7CF5-BE67-4B0B-9BFB-DE802F2F4936}">
      <dgm:prSet/>
      <dgm:spPr/>
      <dgm:t>
        <a:bodyPr/>
        <a:lstStyle/>
        <a:p>
          <a:endParaRPr lang="en-IN"/>
        </a:p>
      </dgm:t>
    </dgm:pt>
    <dgm:pt modelId="{1491FA93-BB9C-48D9-ADC0-BC77A77A5565}" type="pres">
      <dgm:prSet presAssocID="{F628F094-032F-42EF-ADBE-C63200CF25A7}" presName="diagram" presStyleCnt="0">
        <dgm:presLayoutVars>
          <dgm:dir/>
          <dgm:resizeHandles val="exact"/>
        </dgm:presLayoutVars>
      </dgm:prSet>
      <dgm:spPr/>
    </dgm:pt>
    <dgm:pt modelId="{2D894AB4-3162-4B7E-BD3D-3C083B92551A}" type="pres">
      <dgm:prSet presAssocID="{16926CAD-035B-435D-B172-A02D3C90FBE7}" presName="node" presStyleLbl="node1" presStyleIdx="0" presStyleCnt="12" custScaleX="21796" custScaleY="28829">
        <dgm:presLayoutVars>
          <dgm:bulletEnabled val="1"/>
        </dgm:presLayoutVars>
      </dgm:prSet>
      <dgm:spPr>
        <a:prstGeom prst="round2DiagRect">
          <a:avLst/>
        </a:prstGeom>
      </dgm:spPr>
    </dgm:pt>
    <dgm:pt modelId="{FA19EE58-6AC8-44E7-A8D5-AE77EEBB82BF}" type="pres">
      <dgm:prSet presAssocID="{E67A1F71-C22A-4380-A5D3-956BEC733FF2}" presName="sibTrans" presStyleCnt="0"/>
      <dgm:spPr/>
    </dgm:pt>
    <dgm:pt modelId="{9E3DE2CB-4405-4163-9B77-0D6759E60AE6}" type="pres">
      <dgm:prSet presAssocID="{ACAB6DB2-68F3-4831-8EFB-9089C209F74A}" presName="node" presStyleLbl="node1" presStyleIdx="1" presStyleCnt="12" custScaleX="26334" custScaleY="26334" custLinFactNeighborX="-149" custLinFactNeighborY="-1260">
        <dgm:presLayoutVars>
          <dgm:bulletEnabled val="1"/>
        </dgm:presLayoutVars>
      </dgm:prSet>
      <dgm:spPr>
        <a:prstGeom prst="round2DiagRect">
          <a:avLst/>
        </a:prstGeom>
      </dgm:spPr>
    </dgm:pt>
    <dgm:pt modelId="{FC9CD752-FE0F-437A-AD93-2BA55637579B}" type="pres">
      <dgm:prSet presAssocID="{20C9DD2B-4814-4164-958C-7BDD0642B5AA}" presName="sibTrans" presStyleCnt="0"/>
      <dgm:spPr/>
    </dgm:pt>
    <dgm:pt modelId="{11A072F4-336B-4C12-B760-B5AA513C1923}" type="pres">
      <dgm:prSet presAssocID="{0F14D851-2702-42E9-AE27-0FC5B6C5AEB4}" presName="node" presStyleLbl="node1" presStyleIdx="2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  <dgm:pt modelId="{CC1005B0-63FB-490A-8E8C-A78FC35F5F78}" type="pres">
      <dgm:prSet presAssocID="{83CA2088-AEB9-420C-A221-F934121F796B}" presName="sibTrans" presStyleCnt="0"/>
      <dgm:spPr/>
    </dgm:pt>
    <dgm:pt modelId="{B7B94791-2BA8-4E18-BA9D-5D1CFA586E8D}" type="pres">
      <dgm:prSet presAssocID="{D780B8E8-2387-48F6-9BFF-E12D0C782E8B}" presName="node" presStyleLbl="node1" presStyleIdx="3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  <dgm:pt modelId="{872BEA8F-F41A-4B6A-946B-AB4F966897F8}" type="pres">
      <dgm:prSet presAssocID="{1B8CAADF-5D6D-4B44-B70C-10E68807EA19}" presName="sibTrans" presStyleCnt="0"/>
      <dgm:spPr/>
    </dgm:pt>
    <dgm:pt modelId="{518C00B6-4FC4-49D0-9234-BDC61BAF53A2}" type="pres">
      <dgm:prSet presAssocID="{7132E438-4FC7-4EE0-A926-A0C272ABED9F}" presName="node" presStyleLbl="node1" presStyleIdx="4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  <dgm:pt modelId="{1B0410CD-5791-40C1-9DBD-3E223D3826E1}" type="pres">
      <dgm:prSet presAssocID="{235E804B-6C37-4B7E-9B28-F2D4A315C10F}" presName="sibTrans" presStyleCnt="0"/>
      <dgm:spPr/>
    </dgm:pt>
    <dgm:pt modelId="{56C86EE3-93C1-4A2D-A5AF-1F1A4BE086B5}" type="pres">
      <dgm:prSet presAssocID="{79CDFBC1-551F-4579-85DB-A6097EF8B0F5}" presName="node" presStyleLbl="node1" presStyleIdx="5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  <dgm:pt modelId="{FE3413CF-A3D6-4685-B6E2-290545904710}" type="pres">
      <dgm:prSet presAssocID="{7AE78121-A7DE-41D0-8DE5-9AB2940983F8}" presName="sibTrans" presStyleCnt="0"/>
      <dgm:spPr/>
    </dgm:pt>
    <dgm:pt modelId="{2BE34B98-F96F-45CC-AC09-79EDDBC77E69}" type="pres">
      <dgm:prSet presAssocID="{71C9C1CB-1D05-4D59-9829-25D205C62D13}" presName="node" presStyleLbl="node1" presStyleIdx="6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  <dgm:pt modelId="{BA712F10-AAE0-4632-9B33-83B8E94C8E7A}" type="pres">
      <dgm:prSet presAssocID="{6A032398-5411-4B0C-8E6E-04F6DDA8CDEC}" presName="sibTrans" presStyleCnt="0"/>
      <dgm:spPr/>
    </dgm:pt>
    <dgm:pt modelId="{BB502510-96DD-4D9B-8AA0-45DBDFBEEBE3}" type="pres">
      <dgm:prSet presAssocID="{4569B42E-D6EF-422E-86F2-CC198DEA6ECA}" presName="node" presStyleLbl="node1" presStyleIdx="7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  <dgm:pt modelId="{84C31E7C-44EA-4C86-81DF-414962B1C514}" type="pres">
      <dgm:prSet presAssocID="{F83F7BAF-D119-4720-8B0D-589AA080683F}" presName="sibTrans" presStyleCnt="0"/>
      <dgm:spPr/>
    </dgm:pt>
    <dgm:pt modelId="{03600B58-75B3-4411-80F1-FEA03A147E2A}" type="pres">
      <dgm:prSet presAssocID="{6B98AB15-0431-4D0A-9FFF-B331D4E952A7}" presName="node" presStyleLbl="node1" presStyleIdx="8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  <dgm:pt modelId="{E731E358-ADDB-4D5E-AF9B-D95435149B4A}" type="pres">
      <dgm:prSet presAssocID="{9D0CB779-DCAC-44C9-A2A1-F017C3518AA4}" presName="sibTrans" presStyleCnt="0"/>
      <dgm:spPr/>
    </dgm:pt>
    <dgm:pt modelId="{C1D16B07-B522-4DB2-BB8C-716E6CE76E2F}" type="pres">
      <dgm:prSet presAssocID="{C2F3BE6E-F543-4AB1-A160-6873E1D08273}" presName="node" presStyleLbl="node1" presStyleIdx="9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  <dgm:pt modelId="{72258442-B226-4239-AE6A-A5177876A40E}" type="pres">
      <dgm:prSet presAssocID="{8155D1DB-480C-49E9-B1C9-948256D0887B}" presName="sibTrans" presStyleCnt="0"/>
      <dgm:spPr/>
    </dgm:pt>
    <dgm:pt modelId="{66FC2F15-4DEF-432A-A4D5-8CE6329C7AF8}" type="pres">
      <dgm:prSet presAssocID="{8D30FA12-7331-4611-AEF3-62E74D9D72FB}" presName="node" presStyleLbl="node1" presStyleIdx="10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  <dgm:pt modelId="{129069B2-AAE8-483F-AA0D-194E0C3E5071}" type="pres">
      <dgm:prSet presAssocID="{6F629996-F05F-4A10-A680-6C181963CBA6}" presName="sibTrans" presStyleCnt="0"/>
      <dgm:spPr/>
    </dgm:pt>
    <dgm:pt modelId="{B07F9812-9AF5-4694-84FD-8B1C301D3D98}" type="pres">
      <dgm:prSet presAssocID="{3BFD4E63-808F-4581-898D-4139F3709B89}" presName="node" presStyleLbl="node1" presStyleIdx="11" presStyleCnt="12" custScaleX="26334" custScaleY="26334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4F0E0A00-EDB3-47FD-B517-A0F7240A8AAC}" type="presOf" srcId="{8D30FA12-7331-4611-AEF3-62E74D9D72FB}" destId="{66FC2F15-4DEF-432A-A4D5-8CE6329C7AF8}" srcOrd="0" destOrd="0" presId="urn:microsoft.com/office/officeart/2005/8/layout/default"/>
    <dgm:cxn modelId="{F03A3802-A516-4D65-ADE0-5404F7E8F4A4}" srcId="{F628F094-032F-42EF-ADBE-C63200CF25A7}" destId="{4569B42E-D6EF-422E-86F2-CC198DEA6ECA}" srcOrd="7" destOrd="0" parTransId="{62A0687C-826B-44EE-99AF-924C20211A5E}" sibTransId="{F83F7BAF-D119-4720-8B0D-589AA080683F}"/>
    <dgm:cxn modelId="{78CF3B08-0102-4C91-AA57-3EE7A67AEBC2}" srcId="{F628F094-032F-42EF-ADBE-C63200CF25A7}" destId="{C2F3BE6E-F543-4AB1-A160-6873E1D08273}" srcOrd="9" destOrd="0" parTransId="{74BD3746-4F68-4B2B-B90A-C4B63334A6FC}" sibTransId="{8155D1DB-480C-49E9-B1C9-948256D0887B}"/>
    <dgm:cxn modelId="{90C8D70F-80C5-45A8-B535-796432B472CB}" srcId="{F628F094-032F-42EF-ADBE-C63200CF25A7}" destId="{6B98AB15-0431-4D0A-9FFF-B331D4E952A7}" srcOrd="8" destOrd="0" parTransId="{005CC50A-A13D-431D-ACB8-BBA8A87EB87C}" sibTransId="{9D0CB779-DCAC-44C9-A2A1-F017C3518AA4}"/>
    <dgm:cxn modelId="{B420161A-9F9F-4D52-85D1-79BFD42013F9}" type="presOf" srcId="{F628F094-032F-42EF-ADBE-C63200CF25A7}" destId="{1491FA93-BB9C-48D9-ADC0-BC77A77A5565}" srcOrd="0" destOrd="0" presId="urn:microsoft.com/office/officeart/2005/8/layout/default"/>
    <dgm:cxn modelId="{929E103F-9697-4679-8903-9455CDC30624}" type="presOf" srcId="{D780B8E8-2387-48F6-9BFF-E12D0C782E8B}" destId="{B7B94791-2BA8-4E18-BA9D-5D1CFA586E8D}" srcOrd="0" destOrd="0" presId="urn:microsoft.com/office/officeart/2005/8/layout/default"/>
    <dgm:cxn modelId="{09A1D65C-CB47-48ED-A188-D75DF81FE31D}" type="presOf" srcId="{4569B42E-D6EF-422E-86F2-CC198DEA6ECA}" destId="{BB502510-96DD-4D9B-8AA0-45DBDFBEEBE3}" srcOrd="0" destOrd="0" presId="urn:microsoft.com/office/officeart/2005/8/layout/default"/>
    <dgm:cxn modelId="{7BCB6F5D-DF6F-4D6C-BBDC-CF350C878181}" type="presOf" srcId="{7132E438-4FC7-4EE0-A926-A0C272ABED9F}" destId="{518C00B6-4FC4-49D0-9234-BDC61BAF53A2}" srcOrd="0" destOrd="0" presId="urn:microsoft.com/office/officeart/2005/8/layout/default"/>
    <dgm:cxn modelId="{53073A62-523E-42A4-92F3-D77B4B6CF6C5}" type="presOf" srcId="{ACAB6DB2-68F3-4831-8EFB-9089C209F74A}" destId="{9E3DE2CB-4405-4163-9B77-0D6759E60AE6}" srcOrd="0" destOrd="0" presId="urn:microsoft.com/office/officeart/2005/8/layout/default"/>
    <dgm:cxn modelId="{7CF7208C-82DB-467A-ADCA-A500A169FBEE}" srcId="{F628F094-032F-42EF-ADBE-C63200CF25A7}" destId="{ACAB6DB2-68F3-4831-8EFB-9089C209F74A}" srcOrd="1" destOrd="0" parTransId="{57C88966-1785-40D9-ABB3-A31681E43215}" sibTransId="{20C9DD2B-4814-4164-958C-7BDD0642B5AA}"/>
    <dgm:cxn modelId="{77509093-A9D3-4E69-A4BC-86FD7113F069}" srcId="{F628F094-032F-42EF-ADBE-C63200CF25A7}" destId="{0F14D851-2702-42E9-AE27-0FC5B6C5AEB4}" srcOrd="2" destOrd="0" parTransId="{245688C4-FEE5-4770-83E7-EB3954C8F847}" sibTransId="{83CA2088-AEB9-420C-A221-F934121F796B}"/>
    <dgm:cxn modelId="{032AC495-3787-4839-9441-2DC802537236}" srcId="{F628F094-032F-42EF-ADBE-C63200CF25A7}" destId="{71C9C1CB-1D05-4D59-9829-25D205C62D13}" srcOrd="6" destOrd="0" parTransId="{281E576A-3D8B-4E47-86EE-B643D26B08D2}" sibTransId="{6A032398-5411-4B0C-8E6E-04F6DDA8CDEC}"/>
    <dgm:cxn modelId="{A04ECD99-2E0F-4C6F-B828-E93D1B4676DB}" type="presOf" srcId="{79CDFBC1-551F-4579-85DB-A6097EF8B0F5}" destId="{56C86EE3-93C1-4A2D-A5AF-1F1A4BE086B5}" srcOrd="0" destOrd="0" presId="urn:microsoft.com/office/officeart/2005/8/layout/default"/>
    <dgm:cxn modelId="{B563FD9A-C72B-4D37-8B17-EF7085C5CEBB}" type="presOf" srcId="{C2F3BE6E-F543-4AB1-A160-6873E1D08273}" destId="{C1D16B07-B522-4DB2-BB8C-716E6CE76E2F}" srcOrd="0" destOrd="0" presId="urn:microsoft.com/office/officeart/2005/8/layout/default"/>
    <dgm:cxn modelId="{064278A0-251E-460F-89A2-6076123AC892}" type="presOf" srcId="{71C9C1CB-1D05-4D59-9829-25D205C62D13}" destId="{2BE34B98-F96F-45CC-AC09-79EDDBC77E69}" srcOrd="0" destOrd="0" presId="urn:microsoft.com/office/officeart/2005/8/layout/default"/>
    <dgm:cxn modelId="{CB8733A5-E4ED-434C-AF07-416B73D75CF6}" type="presOf" srcId="{16926CAD-035B-435D-B172-A02D3C90FBE7}" destId="{2D894AB4-3162-4B7E-BD3D-3C083B92551A}" srcOrd="0" destOrd="0" presId="urn:microsoft.com/office/officeart/2005/8/layout/default"/>
    <dgm:cxn modelId="{53C621AA-D0B1-4940-A41C-A42DD7515F23}" srcId="{F628F094-032F-42EF-ADBE-C63200CF25A7}" destId="{D780B8E8-2387-48F6-9BFF-E12D0C782E8B}" srcOrd="3" destOrd="0" parTransId="{E43F3913-FFC8-4C84-B489-7C4F38B06641}" sibTransId="{1B8CAADF-5D6D-4B44-B70C-10E68807EA19}"/>
    <dgm:cxn modelId="{67201EAF-0095-4752-B1C5-E0E9990A7B2B}" srcId="{F628F094-032F-42EF-ADBE-C63200CF25A7}" destId="{16926CAD-035B-435D-B172-A02D3C90FBE7}" srcOrd="0" destOrd="0" parTransId="{59704CDD-4151-4EF5-BEEF-2412513BC84E}" sibTransId="{E67A1F71-C22A-4380-A5D3-956BEC733FF2}"/>
    <dgm:cxn modelId="{2A3481B4-CB66-4E88-8294-CAD5280444EF}" srcId="{F628F094-032F-42EF-ADBE-C63200CF25A7}" destId="{79CDFBC1-551F-4579-85DB-A6097EF8B0F5}" srcOrd="5" destOrd="0" parTransId="{478B2A8E-8BFC-434A-91A6-613954480FAB}" sibTransId="{7AE78121-A7DE-41D0-8DE5-9AB2940983F8}"/>
    <dgm:cxn modelId="{967B26B5-5547-468F-AD5C-82BE1BD3EA95}" srcId="{F628F094-032F-42EF-ADBE-C63200CF25A7}" destId="{7132E438-4FC7-4EE0-A926-A0C272ABED9F}" srcOrd="4" destOrd="0" parTransId="{36E42B71-86FD-4EBE-9ACF-82656B4A6FA5}" sibTransId="{235E804B-6C37-4B7E-9B28-F2D4A315C10F}"/>
    <dgm:cxn modelId="{D41FEDB5-DCDC-495C-AD3A-881A294554FD}" type="presOf" srcId="{6B98AB15-0431-4D0A-9FFF-B331D4E952A7}" destId="{03600B58-75B3-4411-80F1-FEA03A147E2A}" srcOrd="0" destOrd="0" presId="urn:microsoft.com/office/officeart/2005/8/layout/default"/>
    <dgm:cxn modelId="{43628CC5-0CEA-46DB-97E9-D76179CD8332}" type="presOf" srcId="{3BFD4E63-808F-4581-898D-4139F3709B89}" destId="{B07F9812-9AF5-4694-84FD-8B1C301D3D98}" srcOrd="0" destOrd="0" presId="urn:microsoft.com/office/officeart/2005/8/layout/default"/>
    <dgm:cxn modelId="{C93C2ED4-A551-4D6A-A9C0-9D707AD69775}" srcId="{F628F094-032F-42EF-ADBE-C63200CF25A7}" destId="{8D30FA12-7331-4611-AEF3-62E74D9D72FB}" srcOrd="10" destOrd="0" parTransId="{C2D71881-8E36-4B8C-A2B3-28D2F05C49EE}" sibTransId="{6F629996-F05F-4A10-A680-6C181963CBA6}"/>
    <dgm:cxn modelId="{ED1294E3-C339-44C9-AEE3-E90EA2BF9C0E}" type="presOf" srcId="{0F14D851-2702-42E9-AE27-0FC5B6C5AEB4}" destId="{11A072F4-336B-4C12-B760-B5AA513C1923}" srcOrd="0" destOrd="0" presId="urn:microsoft.com/office/officeart/2005/8/layout/default"/>
    <dgm:cxn modelId="{1A2A7CF5-BE67-4B0B-9BFB-DE802F2F4936}" srcId="{F628F094-032F-42EF-ADBE-C63200CF25A7}" destId="{3BFD4E63-808F-4581-898D-4139F3709B89}" srcOrd="11" destOrd="0" parTransId="{8C5A8D73-2928-449F-8B25-95E0B6542D50}" sibTransId="{4422D64C-ED08-4F1A-89C6-6419BFC2F31B}"/>
    <dgm:cxn modelId="{65C9EA26-303D-4952-8EB1-10D955F24E83}" type="presParOf" srcId="{1491FA93-BB9C-48D9-ADC0-BC77A77A5565}" destId="{2D894AB4-3162-4B7E-BD3D-3C083B92551A}" srcOrd="0" destOrd="0" presId="urn:microsoft.com/office/officeart/2005/8/layout/default"/>
    <dgm:cxn modelId="{43C6149F-78BE-4DCE-BC1B-759268C54743}" type="presParOf" srcId="{1491FA93-BB9C-48D9-ADC0-BC77A77A5565}" destId="{FA19EE58-6AC8-44E7-A8D5-AE77EEBB82BF}" srcOrd="1" destOrd="0" presId="urn:microsoft.com/office/officeart/2005/8/layout/default"/>
    <dgm:cxn modelId="{3DFC5C08-6915-4E48-98E6-B1C0BB8CCB66}" type="presParOf" srcId="{1491FA93-BB9C-48D9-ADC0-BC77A77A5565}" destId="{9E3DE2CB-4405-4163-9B77-0D6759E60AE6}" srcOrd="2" destOrd="0" presId="urn:microsoft.com/office/officeart/2005/8/layout/default"/>
    <dgm:cxn modelId="{F037513E-09C3-40D3-A3F5-B11E206A3B41}" type="presParOf" srcId="{1491FA93-BB9C-48D9-ADC0-BC77A77A5565}" destId="{FC9CD752-FE0F-437A-AD93-2BA55637579B}" srcOrd="3" destOrd="0" presId="urn:microsoft.com/office/officeart/2005/8/layout/default"/>
    <dgm:cxn modelId="{C656E90A-A75C-45F7-9AF5-C5A49071FD68}" type="presParOf" srcId="{1491FA93-BB9C-48D9-ADC0-BC77A77A5565}" destId="{11A072F4-336B-4C12-B760-B5AA513C1923}" srcOrd="4" destOrd="0" presId="urn:microsoft.com/office/officeart/2005/8/layout/default"/>
    <dgm:cxn modelId="{888A0686-2DE7-46F4-8BCC-D0AF9602A779}" type="presParOf" srcId="{1491FA93-BB9C-48D9-ADC0-BC77A77A5565}" destId="{CC1005B0-63FB-490A-8E8C-A78FC35F5F78}" srcOrd="5" destOrd="0" presId="urn:microsoft.com/office/officeart/2005/8/layout/default"/>
    <dgm:cxn modelId="{F7C7CAE0-4870-410A-AC25-430B0E2EC876}" type="presParOf" srcId="{1491FA93-BB9C-48D9-ADC0-BC77A77A5565}" destId="{B7B94791-2BA8-4E18-BA9D-5D1CFA586E8D}" srcOrd="6" destOrd="0" presId="urn:microsoft.com/office/officeart/2005/8/layout/default"/>
    <dgm:cxn modelId="{E594DA1D-6A3D-44F8-A173-72066B069D5A}" type="presParOf" srcId="{1491FA93-BB9C-48D9-ADC0-BC77A77A5565}" destId="{872BEA8F-F41A-4B6A-946B-AB4F966897F8}" srcOrd="7" destOrd="0" presId="urn:microsoft.com/office/officeart/2005/8/layout/default"/>
    <dgm:cxn modelId="{BDE3C39C-C5C9-453C-B539-CCEBDC4299DC}" type="presParOf" srcId="{1491FA93-BB9C-48D9-ADC0-BC77A77A5565}" destId="{518C00B6-4FC4-49D0-9234-BDC61BAF53A2}" srcOrd="8" destOrd="0" presId="urn:microsoft.com/office/officeart/2005/8/layout/default"/>
    <dgm:cxn modelId="{B0C44AD5-21DE-4EEC-B737-530E3227CE6B}" type="presParOf" srcId="{1491FA93-BB9C-48D9-ADC0-BC77A77A5565}" destId="{1B0410CD-5791-40C1-9DBD-3E223D3826E1}" srcOrd="9" destOrd="0" presId="urn:microsoft.com/office/officeart/2005/8/layout/default"/>
    <dgm:cxn modelId="{FD88F37B-461C-4346-8704-2CBDF794E2F0}" type="presParOf" srcId="{1491FA93-BB9C-48D9-ADC0-BC77A77A5565}" destId="{56C86EE3-93C1-4A2D-A5AF-1F1A4BE086B5}" srcOrd="10" destOrd="0" presId="urn:microsoft.com/office/officeart/2005/8/layout/default"/>
    <dgm:cxn modelId="{793958E4-B2FF-4744-9E14-3EECE0EB072C}" type="presParOf" srcId="{1491FA93-BB9C-48D9-ADC0-BC77A77A5565}" destId="{FE3413CF-A3D6-4685-B6E2-290545904710}" srcOrd="11" destOrd="0" presId="urn:microsoft.com/office/officeart/2005/8/layout/default"/>
    <dgm:cxn modelId="{6EDC1B50-845C-4EED-AF78-B89891B0F64C}" type="presParOf" srcId="{1491FA93-BB9C-48D9-ADC0-BC77A77A5565}" destId="{2BE34B98-F96F-45CC-AC09-79EDDBC77E69}" srcOrd="12" destOrd="0" presId="urn:microsoft.com/office/officeart/2005/8/layout/default"/>
    <dgm:cxn modelId="{FC4D7C9C-3C30-49F8-9C66-615B75C585BC}" type="presParOf" srcId="{1491FA93-BB9C-48D9-ADC0-BC77A77A5565}" destId="{BA712F10-AAE0-4632-9B33-83B8E94C8E7A}" srcOrd="13" destOrd="0" presId="urn:microsoft.com/office/officeart/2005/8/layout/default"/>
    <dgm:cxn modelId="{A94333C4-4AB9-4412-AA8F-85B25223C12B}" type="presParOf" srcId="{1491FA93-BB9C-48D9-ADC0-BC77A77A5565}" destId="{BB502510-96DD-4D9B-8AA0-45DBDFBEEBE3}" srcOrd="14" destOrd="0" presId="urn:microsoft.com/office/officeart/2005/8/layout/default"/>
    <dgm:cxn modelId="{12F66BD8-EBFD-40D8-A31C-DCD8DCF19F5B}" type="presParOf" srcId="{1491FA93-BB9C-48D9-ADC0-BC77A77A5565}" destId="{84C31E7C-44EA-4C86-81DF-414962B1C514}" srcOrd="15" destOrd="0" presId="urn:microsoft.com/office/officeart/2005/8/layout/default"/>
    <dgm:cxn modelId="{3DE58DDA-F793-40D8-89C9-E08A92360060}" type="presParOf" srcId="{1491FA93-BB9C-48D9-ADC0-BC77A77A5565}" destId="{03600B58-75B3-4411-80F1-FEA03A147E2A}" srcOrd="16" destOrd="0" presId="urn:microsoft.com/office/officeart/2005/8/layout/default"/>
    <dgm:cxn modelId="{BE57789E-C7B4-479B-9D66-078F9B4DFE73}" type="presParOf" srcId="{1491FA93-BB9C-48D9-ADC0-BC77A77A5565}" destId="{E731E358-ADDB-4D5E-AF9B-D95435149B4A}" srcOrd="17" destOrd="0" presId="urn:microsoft.com/office/officeart/2005/8/layout/default"/>
    <dgm:cxn modelId="{C593CB2C-DF75-47B7-8F8A-195D518431DB}" type="presParOf" srcId="{1491FA93-BB9C-48D9-ADC0-BC77A77A5565}" destId="{C1D16B07-B522-4DB2-BB8C-716E6CE76E2F}" srcOrd="18" destOrd="0" presId="urn:microsoft.com/office/officeart/2005/8/layout/default"/>
    <dgm:cxn modelId="{F01C9083-463B-4A7F-80EF-A93C8B24B10D}" type="presParOf" srcId="{1491FA93-BB9C-48D9-ADC0-BC77A77A5565}" destId="{72258442-B226-4239-AE6A-A5177876A40E}" srcOrd="19" destOrd="0" presId="urn:microsoft.com/office/officeart/2005/8/layout/default"/>
    <dgm:cxn modelId="{0C00B9CE-FB8F-4170-94D3-6C7D7B6E7F42}" type="presParOf" srcId="{1491FA93-BB9C-48D9-ADC0-BC77A77A5565}" destId="{66FC2F15-4DEF-432A-A4D5-8CE6329C7AF8}" srcOrd="20" destOrd="0" presId="urn:microsoft.com/office/officeart/2005/8/layout/default"/>
    <dgm:cxn modelId="{E0A2DECF-164E-43AB-AF28-4486EFBFF2CB}" type="presParOf" srcId="{1491FA93-BB9C-48D9-ADC0-BC77A77A5565}" destId="{129069B2-AAE8-483F-AA0D-194E0C3E5071}" srcOrd="21" destOrd="0" presId="urn:microsoft.com/office/officeart/2005/8/layout/default"/>
    <dgm:cxn modelId="{EB49176E-4BCD-4E44-9E16-6D5E849B43E7}" type="presParOf" srcId="{1491FA93-BB9C-48D9-ADC0-BC77A77A5565}" destId="{B07F9812-9AF5-4694-84FD-8B1C301D3D98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94AB4-3162-4B7E-BD3D-3C083B92551A}">
      <dsp:nvSpPr>
        <dsp:cNvPr id="0" name=""/>
        <dsp:cNvSpPr/>
      </dsp:nvSpPr>
      <dsp:spPr>
        <a:xfrm>
          <a:off x="932138" y="3110"/>
          <a:ext cx="1391472" cy="1104278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Introduction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986044" y="57016"/>
        <a:ext cx="1283660" cy="996466"/>
      </dsp:txXfrm>
    </dsp:sp>
    <dsp:sp modelId="{9E3DE2CB-4405-4163-9B77-0D6759E60AE6}">
      <dsp:nvSpPr>
        <dsp:cNvPr id="0" name=""/>
        <dsp:cNvSpPr/>
      </dsp:nvSpPr>
      <dsp:spPr>
        <a:xfrm>
          <a:off x="2952506" y="2631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Scope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3001747" y="51872"/>
        <a:ext cx="1582699" cy="910227"/>
      </dsp:txXfrm>
    </dsp:sp>
    <dsp:sp modelId="{11A072F4-336B-4C12-B760-B5AA513C1923}">
      <dsp:nvSpPr>
        <dsp:cNvPr id="0" name=""/>
        <dsp:cNvSpPr/>
      </dsp:nvSpPr>
      <dsp:spPr>
        <a:xfrm>
          <a:off x="5281607" y="50895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bg1"/>
              </a:solidFill>
              <a:effectLst/>
              <a:latin typeface="Times New Roman" panose="02020603050405020304" pitchFamily="18" charset="0"/>
            </a:rPr>
            <a:t>3. </a:t>
          </a:r>
          <a:r>
            <a:rPr lang="en-US" sz="1500" kern="1200" dirty="0">
              <a:latin typeface="Times New Roman" pitchFamily="18" charset="0"/>
              <a:cs typeface="Times New Roman" pitchFamily="18" charset="0"/>
            </a:rPr>
            <a:t>Existing System 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5330848" y="100136"/>
        <a:ext cx="1582699" cy="910227"/>
      </dsp:txXfrm>
    </dsp:sp>
    <dsp:sp modelId="{B7B94791-2BA8-4E18-BA9D-5D1CFA586E8D}">
      <dsp:nvSpPr>
        <dsp:cNvPr id="0" name=""/>
        <dsp:cNvSpPr/>
      </dsp:nvSpPr>
      <dsp:spPr>
        <a:xfrm>
          <a:off x="7601196" y="50895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4</a:t>
          </a:r>
          <a:r>
            <a:rPr lang="en-IN" sz="1500" kern="1200" dirty="0">
              <a:latin typeface="Times New Roman" pitchFamily="18" charset="0"/>
              <a:cs typeface="Times New Roman" pitchFamily="18" charset="0"/>
            </a:rPr>
            <a:t>. Proposed System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7650437" y="100136"/>
        <a:ext cx="1582699" cy="910227"/>
      </dsp:txXfrm>
    </dsp:sp>
    <dsp:sp modelId="{518C00B6-4FC4-49D0-9234-BDC61BAF53A2}">
      <dsp:nvSpPr>
        <dsp:cNvPr id="0" name=""/>
        <dsp:cNvSpPr/>
      </dsp:nvSpPr>
      <dsp:spPr>
        <a:xfrm>
          <a:off x="787283" y="1745796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Times New Roman" pitchFamily="18" charset="0"/>
              <a:cs typeface="Times New Roman" pitchFamily="18" charset="0"/>
            </a:rPr>
            <a:t>5. Technologies used in this project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836524" y="1795037"/>
        <a:ext cx="1582699" cy="910227"/>
      </dsp:txXfrm>
    </dsp:sp>
    <dsp:sp modelId="{56C86EE3-93C1-4A2D-A5AF-1F1A4BE086B5}">
      <dsp:nvSpPr>
        <dsp:cNvPr id="0" name=""/>
        <dsp:cNvSpPr/>
      </dsp:nvSpPr>
      <dsp:spPr>
        <a:xfrm>
          <a:off x="3106873" y="1745796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6. Flow diagrams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3156114" y="1795037"/>
        <a:ext cx="1582699" cy="910227"/>
      </dsp:txXfrm>
    </dsp:sp>
    <dsp:sp modelId="{2BE34B98-F96F-45CC-AC09-79EDDBC77E69}">
      <dsp:nvSpPr>
        <dsp:cNvPr id="0" name=""/>
        <dsp:cNvSpPr/>
      </dsp:nvSpPr>
      <dsp:spPr>
        <a:xfrm>
          <a:off x="5426462" y="1745796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Times New Roman" pitchFamily="18" charset="0"/>
              <a:cs typeface="Times New Roman" pitchFamily="18" charset="0"/>
            </a:rPr>
            <a:t>7. ANGULAR APPLICATION ARCHITECTURE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5475703" y="1795037"/>
        <a:ext cx="1582699" cy="910227"/>
      </dsp:txXfrm>
    </dsp:sp>
    <dsp:sp modelId="{BB502510-96DD-4D9B-8AA0-45DBDFBEEBE3}">
      <dsp:nvSpPr>
        <dsp:cNvPr id="0" name=""/>
        <dsp:cNvSpPr/>
      </dsp:nvSpPr>
      <dsp:spPr>
        <a:xfrm>
          <a:off x="7746051" y="1745796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Times New Roman" pitchFamily="18" charset="0"/>
              <a:cs typeface="Times New Roman" pitchFamily="18" charset="0"/>
            </a:rPr>
            <a:t>8. SPRING BOOT APPLICATION ARCHITECTURE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7795292" y="1795037"/>
        <a:ext cx="1582699" cy="910227"/>
      </dsp:txXfrm>
    </dsp:sp>
    <dsp:sp modelId="{03600B58-75B3-4411-80F1-FEA03A147E2A}">
      <dsp:nvSpPr>
        <dsp:cNvPr id="0" name=""/>
        <dsp:cNvSpPr/>
      </dsp:nvSpPr>
      <dsp:spPr>
        <a:xfrm>
          <a:off x="787283" y="3392912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9. Application Interfaces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836524" y="3442153"/>
        <a:ext cx="1582699" cy="910227"/>
      </dsp:txXfrm>
    </dsp:sp>
    <dsp:sp modelId="{C1D16B07-B522-4DB2-BB8C-716E6CE76E2F}">
      <dsp:nvSpPr>
        <dsp:cNvPr id="0" name=""/>
        <dsp:cNvSpPr/>
      </dsp:nvSpPr>
      <dsp:spPr>
        <a:xfrm>
          <a:off x="3106873" y="3392912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10.Advantages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3156114" y="3442153"/>
        <a:ext cx="1582699" cy="910227"/>
      </dsp:txXfrm>
    </dsp:sp>
    <dsp:sp modelId="{66FC2F15-4DEF-432A-A4D5-8CE6329C7AF8}">
      <dsp:nvSpPr>
        <dsp:cNvPr id="0" name=""/>
        <dsp:cNvSpPr/>
      </dsp:nvSpPr>
      <dsp:spPr>
        <a:xfrm>
          <a:off x="5426462" y="3392912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11. Disadvantages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5475703" y="3442153"/>
        <a:ext cx="1582699" cy="910227"/>
      </dsp:txXfrm>
    </dsp:sp>
    <dsp:sp modelId="{B07F9812-9AF5-4694-84FD-8B1C301D3D98}">
      <dsp:nvSpPr>
        <dsp:cNvPr id="0" name=""/>
        <dsp:cNvSpPr/>
      </dsp:nvSpPr>
      <dsp:spPr>
        <a:xfrm>
          <a:off x="7746051" y="3392912"/>
          <a:ext cx="1681181" cy="1008709"/>
        </a:xfrm>
        <a:prstGeom prst="round2Diag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12.</a:t>
          </a:r>
          <a:r>
            <a:rPr lang="en-US" sz="1500" kern="1200" baseline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 Conclusions</a:t>
          </a:r>
          <a:endParaRPr lang="en-IN" sz="1500" kern="1200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7795292" y="3442153"/>
        <a:ext cx="1582699" cy="910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8/17/2023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21/04/2023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EASEVENT - MAJOR PROJECT STAGE 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‹#›</a:t>
            </a:fld>
            <a:endParaRPr lang="en-US" dirty="0">
              <a:solidFill>
                <a:srgbClr val="009D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3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9DD9"/>
                </a:solidFill>
              </a:rPr>
              <a:t>21/04/2023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9DD9"/>
                </a:solidFill>
              </a:rPr>
              <a:t>EASEVENT - MAJOR PROJECT STAGE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BD0D9"/>
                </a:solidFill>
              </a:rPr>
              <a:pPr/>
              <a:t>‹#›</a:t>
            </a:fld>
            <a:endParaRPr lang="en-US" dirty="0">
              <a:solidFill>
                <a:srgbClr val="0BD0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0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62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9DD9"/>
                </a:solidFill>
              </a:rPr>
              <a:t>21/04/2023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EASEVENT - MAJOR PROJECT STAGE 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BD0D9"/>
                </a:solidFill>
              </a:rPr>
              <a:pPr/>
              <a:t>‹#›</a:t>
            </a:fld>
            <a:endParaRPr lang="en-US" dirty="0">
              <a:solidFill>
                <a:srgbClr val="0BD0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21/04/2023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EASEVENT - MAJOR PROJECT STAGE 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BD0D9"/>
                </a:solidFill>
              </a:rPr>
              <a:pPr/>
              <a:t>‹#›</a:t>
            </a:fld>
            <a:endParaRPr lang="en-US" dirty="0">
              <a:solidFill>
                <a:srgbClr val="0BD0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9DD9"/>
                </a:solidFill>
              </a:rPr>
              <a:t>21/04/2023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9DD9"/>
                </a:solidFill>
              </a:rPr>
              <a:t>EASEVENT - MAJOR PROJECT STAGE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‹#›</a:t>
            </a:fld>
            <a:endParaRPr lang="en-US" dirty="0">
              <a:solidFill>
                <a:srgbClr val="009D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3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21/04/2023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EASEVENT - MAJOR PROJECT STAGE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BD0D9"/>
                </a:solidFill>
              </a:rPr>
              <a:pPr/>
              <a:t>‹#›</a:t>
            </a:fld>
            <a:endParaRPr lang="en-US" dirty="0">
              <a:solidFill>
                <a:srgbClr val="0BD0D9"/>
              </a:solidFill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5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21/04/2023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EASEVENT - MAJOR PROJECT STAGE 3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BD0D9"/>
                </a:solidFill>
              </a:rPr>
              <a:pPr/>
              <a:t>‹#›</a:t>
            </a:fld>
            <a:endParaRPr lang="en-US" dirty="0">
              <a:solidFill>
                <a:srgbClr val="0BD0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3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21/04/2023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9DD9"/>
                </a:solidFill>
              </a:rPr>
              <a:t>EASEVENT - MAJOR PROJECT STAGE 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‹#›</a:t>
            </a:fld>
            <a:endParaRPr lang="en-US" dirty="0">
              <a:solidFill>
                <a:srgbClr val="009D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67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21/04/2023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EASEVENT - MAJOR PROJECT STAGE 3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‹#›</a:t>
            </a:fld>
            <a:endParaRPr lang="en-US" dirty="0">
              <a:solidFill>
                <a:srgbClr val="009DD9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7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9DD9"/>
                </a:solidFill>
              </a:rPr>
              <a:t>21/04/2023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BD0D9"/>
                </a:solidFill>
              </a:rPr>
              <a:t>EASEVENT - MAJOR PROJECT STAGE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‹#›</a:t>
            </a:fld>
            <a:endParaRPr lang="en-US" dirty="0">
              <a:solidFill>
                <a:srgbClr val="009D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1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17406D"/>
                </a:solidFill>
              </a:rPr>
              <a:t>21/04/2023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17406D"/>
                </a:solidFill>
              </a:rPr>
              <a:t>EASEVENT - MAJOR PROJECT STAGE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>
                <a:solidFill>
                  <a:srgbClr val="17406D"/>
                </a:solidFill>
              </a:rPr>
              <a:pPr/>
              <a:t>‹#›</a:t>
            </a:fld>
            <a:endParaRPr lang="en-US" dirty="0">
              <a:solidFill>
                <a:srgbClr val="1740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5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6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Online Bus Booking System</a:t>
            </a:r>
            <a:endParaRPr lang="en-IN" sz="6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BD0D9"/>
                </a:solidFill>
              </a:rPr>
              <a:pPr/>
              <a:t>1</a:t>
            </a:fld>
            <a:endParaRPr lang="en-US" dirty="0">
              <a:solidFill>
                <a:srgbClr val="0BD0D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4562" y="3009488"/>
            <a:ext cx="1938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Group-04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502" y="2085277"/>
            <a:ext cx="5715566" cy="346098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5203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67492" y="381000"/>
            <a:ext cx="3288597" cy="662189"/>
          </a:xfrm>
        </p:spPr>
        <p:txBody>
          <a:bodyPr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6. Flow-diagrams: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10</a:t>
            </a:fld>
            <a:endParaRPr lang="en-US" dirty="0">
              <a:solidFill>
                <a:srgbClr val="009DD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85EB2-AB85-9938-1586-44111CFFE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80" y="1270286"/>
            <a:ext cx="9375820" cy="5282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2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BD0D9"/>
                </a:solidFill>
              </a:rPr>
              <a:pPr/>
              <a:t>11</a:t>
            </a:fld>
            <a:endParaRPr lang="en-US" dirty="0">
              <a:solidFill>
                <a:srgbClr val="0BD0D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AC474-E951-F526-9A22-8DAEC60EB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6" y="-1"/>
            <a:ext cx="10148552" cy="6721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926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3" y="381001"/>
            <a:ext cx="5259065" cy="507641"/>
          </a:xfrm>
        </p:spPr>
        <p:txBody>
          <a:bodyPr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9.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Interfaces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12</a:t>
            </a:fld>
            <a:endParaRPr lang="en-US" dirty="0">
              <a:solidFill>
                <a:srgbClr val="009DD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2EB3B-A5F6-DA78-F349-6D5D479A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49" y="2012768"/>
            <a:ext cx="8362378" cy="47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6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E0799-01A3-D43A-1D73-A2CD9C9C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E14EC-81C8-5357-9D1C-04D4836C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F7745-C749-DF4A-D1E5-A9713F8C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F2CC3-67F5-AFFC-5441-715872BE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77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1E49A-326C-6B8A-8E38-0BBAFD75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8CADB2-E5A6-0588-2648-35D63C92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6FD20-BC02-2F54-2CE5-992077AEA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4A5C6-C628-D9B6-ADAF-47865695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8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56692A-498B-49C1-0E24-2AFEC56A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D4551-B4C2-AAB9-7F48-FDCDCE15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F65C4-E41C-B747-23B2-74F8A102C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91DAD-8DC7-404E-43FC-B4D0D127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04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EEB4AF-66E3-EB3B-93F8-4670A11C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FFC8A8-1B1F-D241-0EF1-94CA7EB6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07A85-33D5-268D-0653-7F2CE6C8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F2E34-6A80-54E4-27A9-FE34A578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7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22C9F-ACCC-13C8-42B3-E9609F8B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B6732-DBA7-BC82-A6FA-37303195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1249-7EAD-2717-C7CE-BA47D88F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D13FF-D558-CB4E-E4AA-6AB6206E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1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F95A78-7566-500B-A06D-950670CD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355D7-8F34-72CD-5241-039C710A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26A18-006F-1F90-AD02-F283C658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08F1F-F9BC-27BC-DFB2-FE59F71A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52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01ECED-125F-23C3-59FC-CD84AC46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F3D01-9E29-963D-E664-83494430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1437C-2764-08B1-A0A5-44C373CA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9A599-B3B0-A658-E313-794035E3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3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solidFill>
                  <a:srgbClr val="000000"/>
                </a:solidFill>
                <a:latin typeface="TimesNewRomanPS-BoldMT"/>
              </a:rPr>
              <a:t>TEAM MEMBERS :</a:t>
            </a:r>
            <a:br>
              <a:rPr lang="en-IN" dirty="0">
                <a:solidFill>
                  <a:srgbClr val="000000"/>
                </a:solidFill>
                <a:latin typeface="TimesNewRomanPS-BoldMT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1" dirty="0" err="1">
                <a:solidFill>
                  <a:srgbClr val="000000"/>
                </a:solidFill>
                <a:latin typeface="TimesNewRomanPS-BoldMT"/>
              </a:rPr>
              <a:t>Anupma</a:t>
            </a:r>
            <a:r>
              <a:rPr lang="en-IN" sz="1800" b="1" dirty="0">
                <a:solidFill>
                  <a:srgbClr val="000000"/>
                </a:solidFill>
                <a:latin typeface="TimesNewRomanPS-BoldMT"/>
              </a:rPr>
              <a:t> Singh (Team leader) </a:t>
            </a:r>
          </a:p>
          <a:p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Somineni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Lavanya</a:t>
            </a:r>
            <a:endParaRPr lang="en-IN" sz="18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Mayoor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N K</a:t>
            </a:r>
          </a:p>
          <a:p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Pudu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Venkata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Subba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Reddy</a:t>
            </a:r>
          </a:p>
          <a:p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Pradeep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Raj S</a:t>
            </a:r>
          </a:p>
          <a:p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Roshan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Thomas</a:t>
            </a:r>
          </a:p>
          <a:p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Sreeramoju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Sathwik</a:t>
            </a:r>
            <a:endParaRPr lang="en-IN" sz="1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Talib</a:t>
            </a:r>
            <a:r>
              <a:rPr lang="en-IN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Alam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2</a:t>
            </a:fld>
            <a:endParaRPr lang="en-US" dirty="0">
              <a:solidFill>
                <a:srgbClr val="009DD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27" y="2453267"/>
            <a:ext cx="3378819" cy="22413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387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2EF8EE-9C96-FDAA-06E9-4E803E90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53932-594E-F2EC-0470-835D397E6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A1B76-0002-2773-746D-726A1FEE3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BDC00-5A23-7180-D294-EC9BA4F5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20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2AFB3C-4B15-2818-7603-5A4C7BA2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A922E-802D-60DC-F8C8-DB0624B19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5F6EF-D2AE-6660-FB78-61B90328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41B64-C8CD-474F-8757-7F8E076D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18"/>
            <a:ext cx="12192000" cy="67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63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C9CF7-F544-8E4A-957A-7684E94F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7E9E84-2B1D-B62F-AAEE-51EC86B6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526FC-E6EA-A26F-EAA1-B95C5B1AC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727D7-3182-FE47-329B-C1C62814A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4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303FC-1366-9C0F-EBD9-F77A360E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50AF2C-8A5F-C20A-2ADA-4068604C2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21B72-5FD4-9EB1-2D9F-AD581845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96BF-C86A-5E74-311E-39A7F549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2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87679-6C4A-7DBF-81C1-6A8EEF6D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AFA235-1DBD-34FE-74D9-5F8103B7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F4D17-0A0D-7E54-67E2-F7D021DA0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798E-A8BD-3548-E59D-6E67C418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3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49DC8-0BE4-47A7-9415-D4AEC507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E0189-AEF6-2419-8147-3F3A9CFE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D63C9-5F60-F9E9-F762-5B57FD6E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2356D-B138-107C-380A-D57CDED90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682"/>
            <a:ext cx="12192000" cy="69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14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8FB22-4BE4-ADD0-AA97-F0EE16DA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3B04F-D5E2-B035-8C1E-9ED726614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5D0F0-D8B4-B8FE-43C7-7C9ED6C8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968DC-3EFD-D471-AA0B-8EFBFC1EE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62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BC03A-D5D4-06DF-A0A2-000FD12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57A5D8-122D-5DF6-3F02-5F637BD0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23EE3-615F-D04B-D585-F0889624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F9FB9-D272-1855-8460-3844C1CED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88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945116-E27A-0693-60CC-8DECD45C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24DF9-372B-8485-078B-648076D1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652C-F928-63A4-2D5E-00AF9159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84E41-50F2-FBB4-CD55-B2C55AC2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49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E1828E-B526-AE42-51C3-88807376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D4E4F-EE15-75AC-CC97-F1389494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55AB7-26B7-D8BC-B926-D9F652F3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4A44E-C556-E3B7-00CF-6CC175F4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2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1"/>
            <a:ext cx="7050957" cy="533400"/>
          </a:xfrm>
        </p:spPr>
        <p:txBody>
          <a:bodyPr/>
          <a:lstStyle/>
          <a:p>
            <a:r>
              <a:rPr lang="en-IN" sz="2400" dirty="0">
                <a:latin typeface="TimesNewRomanPS-BoldMT"/>
              </a:rPr>
              <a:t>CONTENTS</a:t>
            </a:r>
            <a:endParaRPr lang="en-US" sz="2400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B0CF820-BE94-6132-71BE-CF61F21AB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44694"/>
              </p:ext>
            </p:extLst>
          </p:nvPr>
        </p:nvGraphicFramePr>
        <p:xfrm>
          <a:off x="167268" y="1193181"/>
          <a:ext cx="10214517" cy="4404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3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85FACE-25A7-535D-4D59-1700A5585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D23673-2BC9-0D94-7234-AB27B5AF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B272C-FCB3-9E7E-8594-14569BB8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18073-38E8-158E-F573-B05BB6375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16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A22CF0-863A-425A-D543-DECE8556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5F04E-B68C-393E-1721-3D425A65E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26F88-A009-B64B-5ABE-661314DE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6EB8F-BBA3-6123-EA11-24AD4AF35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95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1BD50-1B7C-ED4A-54B1-B6E2364D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4BA67-69C3-8EE7-FB78-F9F165C5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11EA4-25F4-6F90-7BE3-05EF73B14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DFE6A-EA12-4A49-E49E-9C4B18AC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0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8BDC7A-C3C8-536A-5DF0-E32756E6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33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7C1365-EFD4-7ACF-07C1-21800B63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B0C20-2BFD-6EA8-A10B-A9BE7B9B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C1092-168E-7FA9-0ECF-5CD11C08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87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281EA-6201-7E1A-EF82-B425DD1C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34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40EB-4A08-7F74-F46C-46F36599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1A00C-F3D3-7D07-710C-EDBD9A94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E5135-D69B-1D3E-5B06-04595470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67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89A62C-9CB0-DA75-6376-F7D49809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35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1956CA-A89C-FAFB-8743-03A8820E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37486-5D63-7AB5-7364-7D8B56C8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592C4-94DF-1688-C838-DBCF130BA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17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10. Advantages of online bus booking System: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87561"/>
            <a:ext cx="4190118" cy="3366815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24/7 Accessibility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Convenient Search and Selection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Seat Selection and Personalization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Instant Booking Confirmation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Online Payments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Reduced Queue Times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Flexibility and Last-Minute Booking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BD0D9"/>
                </a:solidFill>
              </a:rPr>
              <a:pPr/>
              <a:t>36</a:t>
            </a:fld>
            <a:endParaRPr lang="en-US" dirty="0">
              <a:solidFill>
                <a:srgbClr val="0BD0D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2506" y="2087561"/>
            <a:ext cx="4222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86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3" y="381000"/>
            <a:ext cx="8710604" cy="636431"/>
          </a:xfrm>
        </p:spPr>
        <p:txBody>
          <a:bodyPr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11. Disadvantages of online bus booking System: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87561"/>
            <a:ext cx="3417386" cy="3366815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Technical Challenges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System Downtime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Privacy and Security Concerns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User Errors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Hidden Costs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Limited Personal Interaction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Booking Constraints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Dependency on Technology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BD0D9"/>
                </a:solidFill>
              </a:rPr>
              <a:pPr/>
              <a:t>37</a:t>
            </a:fld>
            <a:endParaRPr lang="en-US" dirty="0">
              <a:solidFill>
                <a:srgbClr val="0BD0D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28834" y="2215166"/>
            <a:ext cx="4082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963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Conclusion: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Convenience and Accessibility: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Online bus booking systems provide anytime access to schedules, seat choices, and payments, making travel planning convenient for users.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Real-Time Information: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Travelers benefit from up-to-date route details, seat availability, and instant booking confirmations, enhancing decision-making.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Operational Efficiency: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These systems streamline administrative tasks for operators, optimizing scheduling, seat allocation, and overall management.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User Empowerment: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User reviews and ratings foster continuous improvement, enhancing customer satisfaction and service quality.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Future Growth Potential: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While facing challenges, the online bus booking system's user-friendly approach and digital advancements position it for further expansion and technological integration.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38</a:t>
            </a:fld>
            <a:endParaRPr lang="en-US" dirty="0">
              <a:solidFill>
                <a:srgbClr val="009D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1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25" y="1122362"/>
            <a:ext cx="7220347" cy="3204939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		THANK   YOU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3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1. Introduction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2" y="2017467"/>
            <a:ext cx="4976829" cy="3022884"/>
          </a:xfrm>
        </p:spPr>
        <p:txBody>
          <a:bodyPr/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1800" dirty="0">
                <a:latin typeface="Söhne"/>
              </a:rPr>
              <a:t>An Online Bus Booking System is a web application that allows users to search, select, and book bus tickets for their desired routes and travel dates.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800" dirty="0">
                <a:latin typeface="Söhne"/>
              </a:rPr>
              <a:t>It typically involves both a backend system and a frontend user interface to provide a seamless booking experience.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1800" dirty="0">
                <a:latin typeface="Söhne"/>
              </a:rPr>
              <a:t>In this case, we mentioned using Spring Boot for the backend and Angular for the frontend.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4</a:t>
            </a:fld>
            <a:endParaRPr lang="en-US" dirty="0">
              <a:solidFill>
                <a:srgbClr val="009DD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568" y="1919537"/>
            <a:ext cx="4381197" cy="250775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411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2.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the online bus booking system are: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User Registration and Authentication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Route and Schedule Management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Seat Selection and Booking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Payment Integration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User Reviews and Ratings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Cancellations and Refunds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Admin Dashboard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Reporting and Analytics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5</a:t>
            </a:fld>
            <a:endParaRPr lang="en-US" dirty="0">
              <a:solidFill>
                <a:srgbClr val="009DD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757" y="2058888"/>
            <a:ext cx="4070500" cy="303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3. Existing System :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Physical Ticket Counters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Phone Reservations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Third-Party Travel Agencies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Limited Availability Information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Payment Methods through cash or bank transfer</a:t>
            </a:r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6</a:t>
            </a:fld>
            <a:endParaRPr lang="en-US" dirty="0">
              <a:solidFill>
                <a:srgbClr val="009DD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48" y="1528515"/>
            <a:ext cx="3616165" cy="2708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9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4. 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4125756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Web and Mobile Platforms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Real-Time Information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User Accounts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Digital Payments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Seat Selection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Instant Confirmation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Cancellation and Refunds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Reviews and Ratings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Admin Dashboard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Customer Support</a:t>
            </a:r>
          </a:p>
          <a:p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7</a:t>
            </a:fld>
            <a:endParaRPr lang="en-US" dirty="0">
              <a:solidFill>
                <a:srgbClr val="009DD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248" y="1706563"/>
            <a:ext cx="5737799" cy="32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0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5. Technologies used in this project</a:t>
            </a:r>
            <a:br>
              <a:rPr lang="en-IN" sz="2400" dirty="0">
                <a:latin typeface="Times New Roman" pitchFamily="18" charset="0"/>
                <a:cs typeface="Times New Roman" pitchFamily="18" charset="0"/>
              </a:rPr>
            </a:b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itchFamily="18" charset="0"/>
                <a:cs typeface="Times New Roman" panose="02020603050405020304" pitchFamily="18" charset="0"/>
              </a:rPr>
              <a:t>Frontend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VisualStudio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IDE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CLI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8</a:t>
            </a:fld>
            <a:endParaRPr lang="en-US" dirty="0">
              <a:solidFill>
                <a:srgbClr val="009DD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75" y="2017467"/>
            <a:ext cx="1175640" cy="1175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35" y="2062346"/>
            <a:ext cx="1085882" cy="10858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613" y="2208997"/>
            <a:ext cx="2038062" cy="792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73" y="3625338"/>
            <a:ext cx="2658811" cy="7058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907" y="3388835"/>
            <a:ext cx="1170878" cy="117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9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3" y="381001"/>
            <a:ext cx="9779182" cy="1247078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endParaRPr lang="en-IN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1628079"/>
            <a:ext cx="9779182" cy="3366815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Maven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 Data JPA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JDK 1.8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Tomcat server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Database</a:t>
            </a:r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>
                <a:solidFill>
                  <a:srgbClr val="009DD9"/>
                </a:solidFill>
              </a:rPr>
              <a:pPr/>
              <a:t>9</a:t>
            </a:fld>
            <a:endParaRPr lang="en-US" dirty="0">
              <a:solidFill>
                <a:srgbClr val="009DD9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96" y="1425265"/>
            <a:ext cx="1958123" cy="503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11" y="1406074"/>
            <a:ext cx="1756395" cy="444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33" y="2574131"/>
            <a:ext cx="1818385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11" y="2378869"/>
            <a:ext cx="1976436" cy="576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45" y="3680251"/>
            <a:ext cx="1452562" cy="7858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751" y="3451359"/>
            <a:ext cx="1806496" cy="87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5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16c05727-aa75-4e4a-9b5f-8a80a116589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{9DE6002A-C966-4A66-902E-DBCB133B6033}tf11429527_win32</Template>
  <TotalTime>1438</TotalTime>
  <Words>577</Words>
  <Application>Microsoft Office PowerPoint</Application>
  <PresentationFormat>Widescreen</PresentationFormat>
  <Paragraphs>180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Century Gothic</vt:lpstr>
      <vt:lpstr>Karla</vt:lpstr>
      <vt:lpstr>Söhne</vt:lpstr>
      <vt:lpstr>Tenorite</vt:lpstr>
      <vt:lpstr>Times New Roman</vt:lpstr>
      <vt:lpstr>TimesNewRomanPS-BoldMT</vt:lpstr>
      <vt:lpstr>Univers Condensed Light</vt:lpstr>
      <vt:lpstr>Wingdings</vt:lpstr>
      <vt:lpstr>Office Theme</vt:lpstr>
      <vt:lpstr>1_Office Theme</vt:lpstr>
      <vt:lpstr>Online Bus Booking System</vt:lpstr>
      <vt:lpstr>TEAM MEMBERS : </vt:lpstr>
      <vt:lpstr>CONTENTS</vt:lpstr>
      <vt:lpstr>1. Introduction</vt:lpstr>
      <vt:lpstr>2. SCOPE</vt:lpstr>
      <vt:lpstr>3. Existing System :</vt:lpstr>
      <vt:lpstr>4. Proposed System</vt:lpstr>
      <vt:lpstr>5. Technologies used in this project </vt:lpstr>
      <vt:lpstr>Backend:</vt:lpstr>
      <vt:lpstr>6. Flow-diagrams:</vt:lpstr>
      <vt:lpstr>PowerPoint Presentation</vt:lpstr>
      <vt:lpstr>9.  Application Interfaces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 Advantages of online bus booking System:</vt:lpstr>
      <vt:lpstr>11. Disadvantages of online bus booking System:</vt:lpstr>
      <vt:lpstr>Conclusion:</vt:lpstr>
      <vt:lpstr>     THANK 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Bus Booking System</dc:title>
  <dc:creator>Vinu</dc:creator>
  <cp:lastModifiedBy>anupma</cp:lastModifiedBy>
  <cp:revision>33</cp:revision>
  <dcterms:created xsi:type="dcterms:W3CDTF">2023-08-11T07:57:24Z</dcterms:created>
  <dcterms:modified xsi:type="dcterms:W3CDTF">2023-08-17T02:54:50Z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